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102" y="534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/>
              <a:t>2009-03-26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56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805363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243112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5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07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96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24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600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50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417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3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41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62942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9B4-7E72-4B67-919E-AB65492FA93B}" type="datetimeFigureOut">
              <a:rPr lang="ko-KR" altLang="en-US" smtClean="0"/>
              <a:t>2026-01-12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A2137-8E27-430F-BC1F-15A504CFD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03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1849" y="370703"/>
            <a:ext cx="9835978" cy="3104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통합 계획서 </a:t>
            </a:r>
            <a:r>
              <a:rPr lang="en-US" altLang="ko-KR"/>
              <a:t>– </a:t>
            </a:r>
            <a:r>
              <a:rPr lang="ko-KR" altLang="en-US"/>
              <a:t>내 게임의 가치를 보여주는 것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[1</a:t>
            </a:r>
            <a:r>
              <a:rPr lang="ko-KR" altLang="en-US"/>
              <a:t>페이지</a:t>
            </a:r>
            <a:r>
              <a:rPr lang="en-US" altLang="ko-KR"/>
              <a:t>]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{</a:t>
            </a:r>
            <a:r>
              <a:rPr lang="ko-KR" altLang="en-US"/>
              <a:t>대표 이미지</a:t>
            </a:r>
            <a:r>
              <a:rPr lang="en-US" altLang="ko-KR"/>
              <a:t>}(</a:t>
            </a:r>
            <a:r>
              <a:rPr lang="ko-KR" altLang="en-US"/>
              <a:t>내 게임의 장점을 보여줄 수 있는 이미지</a:t>
            </a:r>
            <a:r>
              <a:rPr lang="en-US" altLang="ko-KR"/>
              <a:t>)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 게임 정의 요소 </a:t>
            </a:r>
            <a:r>
              <a:rPr lang="en-US" altLang="ko-KR"/>
              <a:t>:</a:t>
            </a:r>
            <a:r>
              <a:rPr lang="ko-KR" altLang="en-US"/>
              <a:t> 플레이의 작용 요소</a:t>
            </a:r>
            <a:r>
              <a:rPr lang="en-US" altLang="ko-KR"/>
              <a:t>(</a:t>
            </a:r>
            <a:r>
              <a:rPr lang="ko-KR" altLang="en-US"/>
              <a:t>조작하고 선택했을 때 어떤 작용을 하는지</a:t>
            </a:r>
            <a:r>
              <a:rPr lang="en-US" altLang="ko-KR"/>
              <a:t>)</a:t>
            </a:r>
            <a:r>
              <a:rPr lang="ko-KR" altLang="en-US"/>
              <a:t>로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		 방해요인</a:t>
            </a:r>
            <a:r>
              <a:rPr lang="en-US" altLang="ko-KR"/>
              <a:t>(</a:t>
            </a:r>
            <a:r>
              <a:rPr lang="ko-KR" altLang="en-US"/>
              <a:t>몬스터</a:t>
            </a:r>
            <a:r>
              <a:rPr lang="en-US" altLang="ko-KR"/>
              <a:t>, </a:t>
            </a:r>
            <a:r>
              <a:rPr lang="ko-KR" altLang="en-US"/>
              <a:t>퍼즐</a:t>
            </a:r>
            <a:r>
              <a:rPr lang="en-US" altLang="ko-KR"/>
              <a:t>)</a:t>
            </a:r>
            <a:r>
              <a:rPr lang="ko-KR" altLang="en-US"/>
              <a:t>을 제거해서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		 플레이의 목적</a:t>
            </a:r>
            <a:r>
              <a:rPr lang="en-US" altLang="ko-KR"/>
              <a:t>(</a:t>
            </a:r>
            <a:r>
              <a:rPr lang="ko-KR" altLang="en-US"/>
              <a:t>이야기</a:t>
            </a:r>
            <a:r>
              <a:rPr lang="en-US" altLang="ko-KR"/>
              <a:t>, </a:t>
            </a:r>
            <a:r>
              <a:rPr lang="ko-KR" altLang="en-US"/>
              <a:t>플레이</a:t>
            </a:r>
            <a:r>
              <a:rPr lang="en-US" altLang="ko-KR"/>
              <a:t>)</a:t>
            </a:r>
            <a:r>
              <a:rPr lang="ko-KR" altLang="en-US"/>
              <a:t>을 달성하는 디지털로수행하는 놀이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[2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스펙</a:t>
            </a:r>
            <a:r>
              <a:rPr lang="en-US" altLang="ko-KR"/>
              <a:t>(</a:t>
            </a:r>
            <a:r>
              <a:rPr lang="ko-KR" altLang="en-US"/>
              <a:t>주인공</a:t>
            </a:r>
            <a:r>
              <a:rPr lang="en-US" altLang="ko-KR"/>
              <a:t>,</a:t>
            </a:r>
            <a:r>
              <a:rPr lang="ko-KR" altLang="en-US"/>
              <a:t> 장르</a:t>
            </a:r>
            <a:r>
              <a:rPr lang="en-US" altLang="ko-KR"/>
              <a:t>,</a:t>
            </a:r>
            <a:r>
              <a:rPr lang="ko-KR" altLang="en-US"/>
              <a:t> 이야기</a:t>
            </a:r>
            <a:r>
              <a:rPr lang="en-US" altLang="ko-KR"/>
              <a:t>,</a:t>
            </a:r>
            <a:r>
              <a:rPr lang="ko-KR" altLang="en-US"/>
              <a:t> 플레이 기기</a:t>
            </a:r>
            <a:r>
              <a:rPr lang="en-US" altLang="ko-KR"/>
              <a:t>,</a:t>
            </a:r>
            <a:r>
              <a:rPr lang="ko-KR" altLang="en-US"/>
              <a:t> 플랫폼 등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[3</a:t>
            </a:r>
            <a:r>
              <a:rPr lang="ko-KR" altLang="en-US"/>
              <a:t>페이지</a:t>
            </a:r>
            <a:r>
              <a:rPr lang="en-US" altLang="ko-KR"/>
              <a:t>] </a:t>
            </a:r>
            <a:r>
              <a:rPr lang="ko-KR" altLang="en-US"/>
              <a:t>남들이 못하는 것</a:t>
            </a:r>
            <a:r>
              <a:rPr lang="en-US" altLang="ko-KR"/>
              <a:t>,</a:t>
            </a:r>
            <a:r>
              <a:rPr lang="ko-KR" altLang="en-US"/>
              <a:t> 실제 게임화면</a:t>
            </a:r>
            <a:r>
              <a:rPr lang="en-US" altLang="ko-KR"/>
              <a:t>, </a:t>
            </a:r>
            <a:r>
              <a:rPr lang="ko-KR" altLang="en-US"/>
              <a:t>계획 요소</a:t>
            </a:r>
            <a:r>
              <a:rPr lang="en-US" altLang="ko-KR"/>
              <a:t>(</a:t>
            </a:r>
            <a:r>
              <a:rPr lang="ko-KR" altLang="en-US"/>
              <a:t>간단한 재미 설명과 함께</a:t>
            </a:r>
            <a:r>
              <a:rPr lang="en-US" altLang="ko-KR"/>
              <a:t>)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78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  <a:defRPr/>
            </a:pPr>
            <a:r>
              <a:rPr lang="en-US" altLang="ko-KR"/>
              <a:t>[</a:t>
            </a:r>
            <a:r>
              <a:rPr lang="ko-KR" altLang="en-US"/>
              <a:t>게임이란</a:t>
            </a:r>
            <a:r>
              <a:rPr lang="en-US" altLang="ko-KR"/>
              <a:t>?]</a:t>
            </a:r>
            <a:endParaRPr lang="en-US" altLang="ko-KR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대표 이미지 </a:t>
            </a:r>
            <a:r>
              <a:rPr lang="en-US" altLang="ko-KR"/>
              <a:t>: </a:t>
            </a:r>
            <a:r>
              <a:rPr lang="ko-KR" altLang="en-US"/>
              <a:t>주변 사람들의 기대 속에 고뇌하는 주인공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이야기 목적 </a:t>
            </a:r>
            <a:r>
              <a:rPr lang="en-US" altLang="ko-KR"/>
              <a:t>: </a:t>
            </a:r>
            <a:r>
              <a:rPr lang="ko-KR" altLang="en-US"/>
              <a:t>‘착함’이라는 사회적 기대 속에서</a:t>
            </a:r>
            <a:r>
              <a:rPr lang="en-US" altLang="ko-KR"/>
              <a:t>,</a:t>
            </a:r>
            <a:r>
              <a:rPr lang="ko-KR" altLang="en-US"/>
              <a:t> 한 사람이 어떤 선택을 하게 되는지를 다루는 내러티브 게임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플레이 목적 </a:t>
            </a:r>
            <a:r>
              <a:rPr lang="en-US" altLang="ko-KR"/>
              <a:t>: </a:t>
            </a:r>
            <a:r>
              <a:rPr lang="ko-KR" altLang="en-US"/>
              <a:t>플레이어는 화면을 터치하거나 가상 방향키를 통해 캐릭터를 이동</a:t>
            </a:r>
            <a:r>
              <a:rPr lang="en-US" altLang="ko-KR"/>
              <a:t>.</a:t>
            </a:r>
            <a:r>
              <a:rPr lang="ko-KR" altLang="en-US"/>
              <a:t> NPC와 오브젝트를 터치해 대화하거나 조사를 진행</a:t>
            </a:r>
            <a:r>
              <a:rPr lang="en-US" altLang="ko-KR"/>
              <a:t>.</a:t>
            </a:r>
            <a:r>
              <a:rPr lang="ko-KR" altLang="en-US"/>
              <a:t> 중요한 순간에는 선택지가 제시되며, 선택에 따라 이야기와 결말이 변화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903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/>
              <a:t>게임명 </a:t>
            </a:r>
            <a:r>
              <a:rPr lang="en-US" altLang="ko-KR"/>
              <a:t>: </a:t>
            </a:r>
            <a:r>
              <a:rPr lang="ko-KR" altLang="en-US"/>
              <a:t>착해</a:t>
            </a:r>
            <a:r>
              <a:rPr lang="en-US" altLang="ko-KR"/>
              <a:t>!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장르</a:t>
            </a:r>
            <a:r>
              <a:rPr lang="en-US" altLang="ko-KR"/>
              <a:t>: 내러티브 중심 어드벤처 / 선택형 스토리 게임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기본 장르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내러티브 중심 어드벤처 / 선택형 스토리 게임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세부 태그 :</a:t>
            </a:r>
            <a:r>
              <a:rPr lang="ko-KR" altLang="en-US"/>
              <a:t> </a:t>
            </a:r>
            <a:r>
              <a:rPr lang="en-US" altLang="ko-KR"/>
              <a:t>도트 그래픽 2D 쯔꾸르 게임,</a:t>
            </a:r>
            <a:r>
              <a:rPr lang="ko-KR" altLang="en-US"/>
              <a:t> </a:t>
            </a:r>
            <a:r>
              <a:rPr lang="en-US" altLang="ko-KR"/>
              <a:t>선택 기반 내러티브,</a:t>
            </a:r>
            <a:r>
              <a:rPr lang="ko-KR" altLang="en-US"/>
              <a:t> </a:t>
            </a:r>
            <a:r>
              <a:rPr lang="en-US" altLang="ko-KR"/>
              <a:t>심리 드라마,</a:t>
            </a:r>
            <a:r>
              <a:rPr lang="ko-KR" altLang="en-US"/>
              <a:t> </a:t>
            </a:r>
            <a:r>
              <a:rPr lang="en-US" altLang="ko-KR"/>
              <a:t>다크 판타지,</a:t>
            </a:r>
            <a:r>
              <a:rPr lang="ko-KR" altLang="en-US"/>
              <a:t> </a:t>
            </a:r>
            <a:r>
              <a:rPr lang="en-US" altLang="ko-KR"/>
              <a:t>도덕적 딜레마,</a:t>
            </a:r>
            <a:r>
              <a:rPr lang="ko-KR" altLang="en-US"/>
              <a:t> </a:t>
            </a:r>
            <a:r>
              <a:rPr lang="en-US" altLang="ko-KR"/>
              <a:t>멀티 엔딩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플랫폼</a:t>
            </a:r>
            <a:r>
              <a:rPr lang="en-US" altLang="ko-KR"/>
              <a:t>: </a:t>
            </a:r>
            <a:r>
              <a:rPr lang="ko-KR" altLang="en-US"/>
              <a:t>모바일</a:t>
            </a:r>
            <a:r>
              <a:rPr lang="en-US" altLang="ko-KR"/>
              <a:t> (</a:t>
            </a:r>
            <a:r>
              <a:rPr lang="ko-KR" altLang="en-US"/>
              <a:t>안드로이드</a:t>
            </a:r>
            <a:r>
              <a:rPr lang="en-US" altLang="ko-KR"/>
              <a:t>)  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개발 기간</a:t>
            </a:r>
            <a:r>
              <a:rPr lang="en-US" altLang="ko-KR"/>
              <a:t>: 3</a:t>
            </a:r>
            <a:r>
              <a:rPr lang="ko-KR" altLang="en-US"/>
              <a:t>개월  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개발 인원</a:t>
            </a:r>
            <a:r>
              <a:rPr lang="en-US" altLang="ko-KR"/>
              <a:t>: 1</a:t>
            </a:r>
            <a:r>
              <a:rPr lang="ko-KR" altLang="en-US"/>
              <a:t>인 개발  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담당 역할</a:t>
            </a:r>
            <a:r>
              <a:rPr lang="en-US" altLang="ko-KR"/>
              <a:t>: </a:t>
            </a:r>
            <a:r>
              <a:rPr lang="ko-KR" altLang="en-US"/>
              <a:t>기획</a:t>
            </a:r>
            <a:r>
              <a:rPr lang="en-US" altLang="ko-KR"/>
              <a:t>, </a:t>
            </a:r>
            <a:r>
              <a:rPr lang="ko-KR" altLang="en-US"/>
              <a:t>프로그래밍</a:t>
            </a:r>
            <a:r>
              <a:rPr lang="en-US" altLang="ko-KR"/>
              <a:t>, UI </a:t>
            </a:r>
            <a:r>
              <a:rPr lang="ko-KR" altLang="en-US"/>
              <a:t>구현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Engine: Unity 2022.3 LTS  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Language: C#  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Version Control: GitHub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9703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17838"/>
            <a:ext cx="10515600" cy="5559125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ko-KR" altLang="en-US" b="1"/>
              <a:t>게임 시스템</a:t>
            </a:r>
            <a:endParaRPr lang="ko-KR" altLang="en-US" b="1"/>
          </a:p>
          <a:p>
            <a:pPr lvl="0">
              <a:defRPr/>
            </a:pPr>
            <a:r>
              <a:rPr lang="ko-KR" altLang="en-US"/>
              <a:t>전투 시스템 </a:t>
            </a:r>
            <a:r>
              <a:rPr lang="en-US" altLang="ko-KR"/>
              <a:t>(</a:t>
            </a:r>
            <a:r>
              <a:rPr lang="ko-KR" altLang="en-US"/>
              <a:t>스킬 구조</a:t>
            </a:r>
            <a:r>
              <a:rPr lang="en-US" altLang="ko-KR"/>
              <a:t>)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플레이어 컨트롤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스테이지 </a:t>
            </a:r>
            <a:r>
              <a:rPr lang="en-US" altLang="ko-KR"/>
              <a:t>/ </a:t>
            </a:r>
            <a:r>
              <a:rPr lang="ko-KR" altLang="en-US"/>
              <a:t>맵 구조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아이템 </a:t>
            </a:r>
            <a:r>
              <a:rPr lang="en-US" altLang="ko-KR"/>
              <a:t>/ </a:t>
            </a:r>
            <a:r>
              <a:rPr lang="ko-KR" altLang="en-US"/>
              <a:t>인벤토리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저장 </a:t>
            </a:r>
            <a:r>
              <a:rPr lang="en-US" altLang="ko-KR"/>
              <a:t>/ </a:t>
            </a:r>
            <a:r>
              <a:rPr lang="ko-KR" altLang="en-US"/>
              <a:t>로드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착함을 강요받는 주인공이 타인의 기대와 자기 생존 사이에서 선택을 강요받는 선택형 내러티브 게임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트러블슈팅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느낀점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6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70703"/>
            <a:ext cx="10515600" cy="6487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 ; </a:t>
            </a:r>
            <a:r>
              <a:rPr lang="ko-KR" altLang="en-US" smtClean="0"/>
              <a:t>테슬라 </a:t>
            </a:r>
            <a:r>
              <a:rPr lang="en-US" altLang="ko-KR" smtClean="0"/>
              <a:t>AI </a:t>
            </a:r>
            <a:r>
              <a:rPr lang="ko-KR" altLang="en-US" smtClean="0"/>
              <a:t>사용 중</a:t>
            </a:r>
            <a:endParaRPr lang="en-US" altLang="ko-KR" smtClean="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구독해야 하는 </a:t>
            </a:r>
            <a:r>
              <a:rPr lang="en-US" altLang="ko-KR" smtClean="0"/>
              <a:t>AI] – </a:t>
            </a:r>
            <a:r>
              <a:rPr lang="ko-KR" altLang="en-US" smtClean="0"/>
              <a:t>선생님은 한 달에 </a:t>
            </a:r>
            <a:r>
              <a:rPr lang="en-US" altLang="ko-KR" smtClean="0"/>
              <a:t>40</a:t>
            </a:r>
            <a:r>
              <a:rPr lang="ko-KR" altLang="en-US" smtClean="0"/>
              <a:t>만원 정도 든다</a:t>
            </a:r>
            <a:r>
              <a:rPr lang="en-US" altLang="ko-KR" smtClean="0"/>
              <a:t>…!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en-US" altLang="ko-KR" smtClean="0"/>
              <a:t>			</a:t>
            </a:r>
            <a:r>
              <a:rPr lang="ko-KR" altLang="en-US" smtClean="0"/>
              <a:t>꼭 구독한다면 챗지피티 정도만ㅎㅎ</a:t>
            </a:r>
            <a:endParaRPr lang="en-US" altLang="ko-KR" smtClean="0"/>
          </a:p>
          <a:p>
            <a:pPr>
              <a:buFontTx/>
              <a:buChar char="-"/>
            </a:pPr>
            <a:r>
              <a:rPr lang="ko-KR" altLang="en-US" smtClean="0"/>
              <a:t>미드저니 </a:t>
            </a:r>
            <a:r>
              <a:rPr lang="en-US" altLang="ko-KR" smtClean="0"/>
              <a:t>- Create – </a:t>
            </a:r>
            <a:r>
              <a:rPr lang="ko-KR" altLang="en-US" smtClean="0"/>
              <a:t>한 달에 </a:t>
            </a:r>
            <a:r>
              <a:rPr lang="en-US" altLang="ko-KR" smtClean="0"/>
              <a:t>8</a:t>
            </a:r>
            <a:r>
              <a:rPr lang="ko-KR" altLang="en-US" smtClean="0"/>
              <a:t>만원 </a:t>
            </a:r>
            <a:r>
              <a:rPr lang="en-US" altLang="ko-KR" smtClean="0"/>
              <a:t>/ </a:t>
            </a:r>
            <a:r>
              <a:rPr lang="ko-KR" altLang="en-US" smtClean="0"/>
              <a:t>생산하는 이미지가 생성할 때마다 다 다른 느낌의 이미지를 생산하므로 돈값한다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리런</a:t>
            </a:r>
            <a:r>
              <a:rPr lang="en-US" altLang="ko-KR" smtClean="0"/>
              <a:t>(</a:t>
            </a:r>
            <a:r>
              <a:rPr lang="ko-KR" altLang="en-US" smtClean="0"/>
              <a:t>다시 만들기</a:t>
            </a:r>
            <a:r>
              <a:rPr lang="en-US" altLang="ko-KR" smtClean="0"/>
              <a:t>), </a:t>
            </a:r>
            <a:r>
              <a:rPr lang="ko-KR" altLang="en-US" smtClean="0"/>
              <a:t>업스케일</a:t>
            </a:r>
            <a:r>
              <a:rPr lang="en-US" altLang="ko-KR" smtClean="0"/>
              <a:t>(</a:t>
            </a:r>
            <a:r>
              <a:rPr lang="ko-KR" altLang="en-US" smtClean="0"/>
              <a:t>현재 이미지 해상도 확 올리기 </a:t>
            </a:r>
            <a:r>
              <a:rPr lang="en-US" altLang="ko-KR" smtClean="0"/>
              <a:t>: </a:t>
            </a:r>
            <a:r>
              <a:rPr lang="ko-KR" altLang="en-US" smtClean="0"/>
              <a:t>확대해도 그 이미지가 게임에서 사용해도 전혀 문제없을 정도로 좋다</a:t>
            </a:r>
            <a:r>
              <a:rPr lang="en-US" altLang="ko-KR" smtClean="0"/>
              <a:t>.), </a:t>
            </a:r>
            <a:r>
              <a:rPr lang="ko-KR" altLang="en-US" smtClean="0"/>
              <a:t>스트롱</a:t>
            </a:r>
            <a:r>
              <a:rPr lang="en-US" altLang="ko-KR" smtClean="0"/>
              <a:t>(</a:t>
            </a:r>
            <a:r>
              <a:rPr lang="ko-KR" altLang="en-US" smtClean="0"/>
              <a:t>그 이미지와 비슷한 이미지 만들기</a:t>
            </a:r>
            <a:r>
              <a:rPr lang="en-US" altLang="ko-KR" smtClean="0"/>
              <a:t>)</a:t>
            </a:r>
            <a:r>
              <a:rPr lang="ko-KR" altLang="en-US" smtClean="0"/>
              <a:t>이 선생님께서 가장 많이 사용하는 기능</a:t>
            </a:r>
            <a:endParaRPr lang="en-US" altLang="ko-KR" smtClean="0"/>
          </a:p>
          <a:p>
            <a:pPr lvl="1">
              <a:buFontTx/>
              <a:buChar char="-"/>
            </a:pPr>
            <a:r>
              <a:rPr lang="ko-KR" altLang="en-US" smtClean="0"/>
              <a:t>그러나 단점도 있다</a:t>
            </a:r>
            <a:r>
              <a:rPr lang="en-US" altLang="ko-KR" smtClean="0"/>
              <a:t> : </a:t>
            </a:r>
            <a:r>
              <a:rPr lang="ko-KR" altLang="en-US" smtClean="0"/>
              <a:t>내가 제시한 이미지에 총만 추가해달라는 요청을 하면 내가 제공한 이미지와 같은 이미지가 절대 나오지 않는다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en-US" altLang="ko-KR" smtClean="0"/>
              <a:t>Google AI Studio =&gt; </a:t>
            </a:r>
            <a:r>
              <a:rPr lang="ko-KR" altLang="en-US" smtClean="0"/>
              <a:t>미드저니의 단점을 잘하는 툴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총만 추가해달라는 요청 </a:t>
            </a:r>
            <a:r>
              <a:rPr lang="en-US" altLang="ko-KR" smtClean="0"/>
              <a:t>=&gt; </a:t>
            </a:r>
            <a:r>
              <a:rPr lang="ko-KR" altLang="en-US" smtClean="0"/>
              <a:t>기존 이미지에서 추가가 가능</a:t>
            </a:r>
            <a:r>
              <a:rPr lang="en-US" altLang="ko-KR" smtClean="0"/>
              <a:t>!</a:t>
            </a:r>
          </a:p>
          <a:p>
            <a:pPr lvl="1">
              <a:buFontTx/>
              <a:buChar char="-"/>
            </a:pPr>
            <a:r>
              <a:rPr lang="ko-KR" altLang="en-US" smtClean="0"/>
              <a:t>즉</a:t>
            </a:r>
            <a:r>
              <a:rPr lang="en-US" altLang="ko-KR" smtClean="0"/>
              <a:t>, </a:t>
            </a:r>
            <a:r>
              <a:rPr lang="ko-KR" altLang="en-US" smtClean="0"/>
              <a:t>창작이 아닌 기존 이미지에서 생성하는 것</a:t>
            </a:r>
            <a:r>
              <a:rPr lang="en-US" altLang="ko-KR" smtClean="0"/>
              <a:t>.</a:t>
            </a:r>
          </a:p>
          <a:p>
            <a:pPr lvl="1">
              <a:buFontTx/>
              <a:buChar char="-"/>
            </a:pPr>
            <a:r>
              <a:rPr lang="ko-KR" altLang="en-US" smtClean="0"/>
              <a:t>하루에 </a:t>
            </a:r>
            <a:r>
              <a:rPr lang="en-US" altLang="ko-KR" smtClean="0"/>
              <a:t>3</a:t>
            </a:r>
            <a:r>
              <a:rPr lang="ko-KR" altLang="en-US" smtClean="0"/>
              <a:t>번만 무료</a:t>
            </a:r>
            <a:r>
              <a:rPr lang="en-US" altLang="ko-KR" smtClean="0"/>
              <a:t>… </a:t>
            </a:r>
            <a:r>
              <a:rPr lang="ko-KR" altLang="en-US" smtClean="0"/>
              <a:t>방법만 알면 무료로 무한대 사용 가능한데</a:t>
            </a:r>
            <a:r>
              <a:rPr lang="en-US" altLang="ko-KR" smtClean="0"/>
              <a:t>, </a:t>
            </a:r>
            <a:r>
              <a:rPr lang="ko-KR" altLang="en-US" smtClean="0"/>
              <a:t>방법이 어려움</a:t>
            </a:r>
            <a:endParaRPr lang="en-US" altLang="ko-KR" smtClean="0"/>
          </a:p>
          <a:p>
            <a:pPr lvl="1">
              <a:buFontTx/>
              <a:buChar char="-"/>
            </a:pPr>
            <a:endParaRPr lang="en-US" altLang="ko-KR" smtClean="0"/>
          </a:p>
          <a:p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46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649437"/>
            <a:ext cx="10515600" cy="5355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선생님이 사용하는 </a:t>
            </a:r>
            <a:r>
              <a:rPr lang="en-US" altLang="ko-KR" smtClean="0"/>
              <a:t>AI]</a:t>
            </a:r>
          </a:p>
          <a:p>
            <a:pPr marL="0" indent="0">
              <a:buNone/>
            </a:pPr>
            <a:endParaRPr lang="en-US" altLang="ko-KR" smtClean="0"/>
          </a:p>
          <a:p>
            <a:pPr marL="0" indent="0">
              <a:buNone/>
            </a:pPr>
            <a:r>
              <a:rPr lang="en-US" altLang="ko-KR" smtClean="0"/>
              <a:t>[</a:t>
            </a:r>
            <a:r>
              <a:rPr lang="ko-KR" altLang="en-US" smtClean="0"/>
              <a:t>무룐데 기능이 강력</a:t>
            </a:r>
            <a:r>
              <a:rPr lang="en-US" altLang="ko-KR" smtClean="0"/>
              <a:t>!] – </a:t>
            </a:r>
            <a:r>
              <a:rPr lang="ko-KR" altLang="en-US" smtClean="0"/>
              <a:t>유료 툴들과 달리 만든 결과물들이 다 비슷비슷한 느낌 </a:t>
            </a:r>
            <a:r>
              <a:rPr lang="en-US" altLang="ko-KR" smtClean="0"/>
              <a:t>/ </a:t>
            </a:r>
            <a:r>
              <a:rPr lang="ko-KR" altLang="en-US" smtClean="0"/>
              <a:t>포스터를 만들 때는 이들을 활용</a:t>
            </a:r>
            <a:r>
              <a:rPr lang="en-US" altLang="ko-KR" smtClean="0"/>
              <a:t>.</a:t>
            </a:r>
          </a:p>
          <a:p>
            <a:pPr>
              <a:buFontTx/>
              <a:buChar char="-"/>
            </a:pPr>
            <a:r>
              <a:rPr lang="ko-KR" altLang="en-US" smtClean="0"/>
              <a:t>구글</a:t>
            </a:r>
            <a:r>
              <a:rPr lang="en-US" altLang="ko-KR"/>
              <a:t> </a:t>
            </a:r>
            <a:r>
              <a:rPr lang="ko-KR" altLang="en-US" smtClean="0"/>
              <a:t>랩 </a:t>
            </a:r>
            <a:r>
              <a:rPr lang="en-US" altLang="ko-KR" smtClean="0"/>
              <a:t>: </a:t>
            </a:r>
            <a:r>
              <a:rPr lang="ko-KR" altLang="en-US" smtClean="0"/>
              <a:t>이미지 </a:t>
            </a:r>
            <a:r>
              <a:rPr lang="en-US" altLang="ko-KR" smtClean="0"/>
              <a:t>fx =&gt; </a:t>
            </a:r>
            <a:r>
              <a:rPr lang="ko-KR" altLang="en-US" smtClean="0"/>
              <a:t>다음에 쓰려면 다운로드 필수</a:t>
            </a:r>
            <a:endParaRPr lang="en-US" altLang="ko-KR" smtClean="0"/>
          </a:p>
          <a:p>
            <a:r>
              <a:rPr lang="en-US" altLang="ko-KR" smtClean="0"/>
              <a:t>Whisk : </a:t>
            </a:r>
            <a:r>
              <a:rPr lang="ko-KR" altLang="en-US" smtClean="0"/>
              <a:t>등장인물</a:t>
            </a:r>
            <a:r>
              <a:rPr lang="en-US" altLang="ko-KR" smtClean="0"/>
              <a:t>, </a:t>
            </a:r>
            <a:r>
              <a:rPr lang="ko-KR" altLang="en-US" smtClean="0"/>
              <a:t>피사체</a:t>
            </a:r>
            <a:r>
              <a:rPr lang="en-US" altLang="ko-KR" smtClean="0"/>
              <a:t>, </a:t>
            </a:r>
            <a:r>
              <a:rPr lang="ko-KR" altLang="en-US" smtClean="0"/>
              <a:t>배경</a:t>
            </a:r>
            <a:r>
              <a:rPr lang="en-US" altLang="ko-KR" smtClean="0"/>
              <a:t>, </a:t>
            </a:r>
            <a:r>
              <a:rPr lang="ko-KR" altLang="en-US" smtClean="0"/>
              <a:t>스타일</a:t>
            </a:r>
            <a:r>
              <a:rPr lang="en-US" altLang="ko-KR" smtClean="0"/>
              <a:t>(</a:t>
            </a:r>
            <a:r>
              <a:rPr lang="ko-KR" altLang="en-US" smtClean="0"/>
              <a:t>거부하는 게 많다</a:t>
            </a:r>
            <a:r>
              <a:rPr lang="en-US" altLang="ko-KR" smtClean="0"/>
              <a:t>) </a:t>
            </a:r>
          </a:p>
          <a:p>
            <a:pPr lvl="1"/>
            <a:r>
              <a:rPr lang="ko-KR" altLang="en-US" smtClean="0"/>
              <a:t>하루에 </a:t>
            </a:r>
            <a:r>
              <a:rPr lang="en-US" altLang="ko-KR" smtClean="0"/>
              <a:t>50</a:t>
            </a:r>
            <a:r>
              <a:rPr lang="ko-KR" altLang="en-US" smtClean="0"/>
              <a:t>번</a:t>
            </a:r>
            <a:endParaRPr lang="en-US" altLang="ko-KR"/>
          </a:p>
          <a:p>
            <a:endParaRPr lang="en-US" altLang="ko-KR" smtClean="0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79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76" y="113611"/>
            <a:ext cx="11788048" cy="663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3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27635" y="1113692"/>
            <a:ext cx="7521007" cy="423056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-11721"/>
            <a:ext cx="3864218" cy="68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196906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79019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337</ep:Words>
  <ep:PresentationFormat>와이드스크린</ep:PresentationFormat>
  <ep:Paragraphs>63</ep:Paragraphs>
  <ep:Slides>9</ep:Slides>
  <ep:Notes>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2026-01-12T05:12:27.000</dcterms:created>
  <dc:creator>OFFICE</dc:creator>
  <cp:lastModifiedBy>82103</cp:lastModifiedBy>
  <dcterms:modified xsi:type="dcterms:W3CDTF">2026-01-13T02:39:22.966</dcterms:modified>
  <cp:revision>19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